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3E1C6-75FB-0210-3B3D-61B10F6B9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959F72-7486-9219-CAB0-64C8E3F5F4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D92BD-2EE9-5207-232E-6BB8A7556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4B3D4-6E46-659A-7224-D2EC609B5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F0FA4-38FA-DACF-3EE2-DC550D78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3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4EFA4-E6ED-EE12-28B2-86FD5D3CA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C17EE-E6B3-AF96-919B-4B6BBA09F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B8CC7-E7B9-8A77-8193-0593FF1E5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14C9B-5B71-F061-3D29-D7D595A91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B2432-5EAB-B69E-756A-9C46002E7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328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E5C019-5B18-F60A-40C1-A48425AD5B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341B8-C076-667F-6D03-D6FD729FD8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ADDE0-E5A9-9F9A-80CF-25E396210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29B1F-5708-6554-0FAC-E073313FB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D5027-DB65-5BD5-506C-C7F93DFD9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67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55708-4AC7-83D2-8DC0-8691A2131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F5511-9B58-B689-AE3A-0F9C0391C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4B5F7-BB3E-A9B6-8EAF-6944794E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13AB3-A7EE-FA8B-B4F1-A2D510C9D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C0A0A-1EE1-8177-07C4-6FC8306A9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354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20E1E-AE07-F0D1-BE92-FAC134175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9E98D-0041-CB5A-E4AB-5263B5C16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73C22-E2EC-1C46-C7FF-1792C5DDE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C619E-82DA-550E-E7BC-FEB5737A1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8A133-EB85-CDEA-86A6-13B099479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40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54F7E-E9EC-624C-D8B5-2299B858C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F3417-BB78-D1AF-85C2-EA3B6B70DA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1A7DC5-F2A1-0AD9-7C94-48F692509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D2669-ED4F-B068-3048-F4403BD29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1268D5-2656-4001-CBE3-5C1DF5063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CE020-B77A-02C1-CE30-537280BF8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243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66894-0A2E-13D8-05FF-6F4760578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4991CF-639F-9A6D-3CCD-C7F5E1791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3779FB-5F7D-B367-B0B6-C5F0BFA4A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1710CB-891C-22D8-8432-9ECE111003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03188A-66AB-3EC5-0BC0-386B86F57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DC696B-6251-357B-0C1D-B7CAF1E0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C9BBF0-CB92-4DE5-D440-9A13A203C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0459D9-F711-B849-4F24-1F3FCE139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42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49857-642C-213E-884F-410DB91B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D9A5A-5066-024B-6D6E-8F8B126DC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8CD766-BDA6-715A-2B59-76E57C5E5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542B1F-EC17-98CC-C032-EFD1E456B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4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B2E55E-60E7-4879-E07E-6ECCF5620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62C80F-2990-9863-B8AE-A2F1582BD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F5268-B355-577B-3841-4FABFFB3D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47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422C1-18B3-62B1-0C07-FF24B1463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C3A8B-0EC8-73E7-3375-22EC1F9DC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47E65B-E3C2-A8F5-0D3C-1A2CF108EA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8F17E3-0085-B286-5963-9D36E858E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50696-8CBC-AF0C-AB7A-962444563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A4AEF1-448F-097C-21EB-D999E6D31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90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2DACD-348A-3BF1-0ECF-6908C8A81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3EC481-F920-DA9D-1834-720F5F2492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42214C-8562-8022-1A52-6FC1B72B2E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00B01-2E51-4A1F-99C3-290D9B8D3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65F1DC-0960-CE93-9182-478B7FB52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4AFDA-A46C-5971-EEE2-E9A9AB364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9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BC51DA-05FF-97DA-54CB-D32F2E88F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1CF59-FEA1-6D72-4977-E299D899E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478C6-E686-4451-4A42-91074889EE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8B3DB7-2162-A944-8FF0-1D01C9C95478}" type="datetimeFigureOut">
              <a:rPr lang="en-US" smtClean="0"/>
              <a:t>7/29/25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25D6A-D1ED-25B5-782A-9907FC3B09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7BAE1-C64B-51EE-91D2-2582BC8FF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4F2018-7CBB-8943-BB98-D8AA3F530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8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450CE-7FED-3CBF-667C-C21A3C0B4E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Building Robust Data Ingestion Pipelines: </a:t>
            </a:r>
            <a:br>
              <a:rPr lang="en-US" dirty="0"/>
            </a:br>
            <a:r>
              <a:rPr lang="en-US" dirty="0"/>
              <a:t>A Comprehensive Guide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3094DC-61D9-C97C-457F-8F71981102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87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645C1-9EE5-9882-E8A9-A304A1948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Ingestion Pipeline</a:t>
            </a:r>
          </a:p>
        </p:txBody>
      </p:sp>
      <p:pic>
        <p:nvPicPr>
          <p:cNvPr id="5" name="Content Placeholder 4" descr="A diagram of a cloud computing process&#10;&#10;AI-generated content may be incorrect.">
            <a:extLst>
              <a:ext uri="{FF2B5EF4-FFF2-40B4-BE49-F238E27FC236}">
                <a16:creationId xmlns:a16="http://schemas.microsoft.com/office/drawing/2014/main" id="{D59CC991-5684-5D81-1768-A32CB5DA6C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202094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B663B-38A7-2F5B-C239-8A5ECA6C9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Characteristics of a Robust Pipeline</a:t>
            </a:r>
          </a:p>
        </p:txBody>
      </p:sp>
      <p:pic>
        <p:nvPicPr>
          <p:cNvPr id="7" name="Content Placeholder 6" descr="A collection of icons of data&#10;&#10;AI-generated content may be incorrect.">
            <a:extLst>
              <a:ext uri="{FF2B5EF4-FFF2-40B4-BE49-F238E27FC236}">
                <a16:creationId xmlns:a16="http://schemas.microsoft.com/office/drawing/2014/main" id="{C5ADD8BD-EA3D-07B4-1014-99B94B0C04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696999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5967-31D6-A0E1-655D-25839DE3D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Components of a Data Ingestion Pipeline</a:t>
            </a:r>
          </a:p>
        </p:txBody>
      </p:sp>
      <p:pic>
        <p:nvPicPr>
          <p:cNvPr id="5" name="Content Placeholder 4" descr="A diagram of data processing&#10;&#10;AI-generated content may be incorrect.">
            <a:extLst>
              <a:ext uri="{FF2B5EF4-FFF2-40B4-BE49-F238E27FC236}">
                <a16:creationId xmlns:a16="http://schemas.microsoft.com/office/drawing/2014/main" id="{45EA44A0-C1D5-7CD4-0942-0E1C3D853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088427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BB31B-36EA-6327-91C6-CD634BD20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pic>
        <p:nvPicPr>
          <p:cNvPr id="5" name="Content Placeholder 4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8F47694C-2CF3-830C-D8F5-21BB7F048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1045982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286AF-F755-DE2B-A31C-62E006C0B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5" name="Content Placeholder 4" descr="A diagram of data processing&#10;&#10;AI-generated content may be incorrect.">
            <a:extLst>
              <a:ext uri="{FF2B5EF4-FFF2-40B4-BE49-F238E27FC236}">
                <a16:creationId xmlns:a16="http://schemas.microsoft.com/office/drawing/2014/main" id="{409F5909-7F8F-30AF-228C-F6C9CE435F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287181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29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Building Robust Data Ingestion Pipelines:  A Comprehensive Guide</vt:lpstr>
      <vt:lpstr>Data Ingestion Pipeline</vt:lpstr>
      <vt:lpstr>Key Characteristics of a Robust Pipeline</vt:lpstr>
      <vt:lpstr>Core Components of a Data Ingestion Pipeline</vt:lpstr>
      <vt:lpstr>Data Sources</vt:lpstr>
      <vt:lpstr>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Venkata Ravula</dc:creator>
  <cp:lastModifiedBy>Venkata Ravula</cp:lastModifiedBy>
  <cp:revision>1</cp:revision>
  <dcterms:created xsi:type="dcterms:W3CDTF">2025-07-29T15:55:32Z</dcterms:created>
  <dcterms:modified xsi:type="dcterms:W3CDTF">2025-07-29T16:00:18Z</dcterms:modified>
</cp:coreProperties>
</file>

<file path=docProps/thumbnail.jpeg>
</file>